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6"/>
  </p:notesMasterIdLst>
  <p:handoutMasterIdLst>
    <p:handoutMasterId r:id="rId27"/>
  </p:handoutMasterIdLst>
  <p:sldIdLst>
    <p:sldId id="268" r:id="rId2"/>
    <p:sldId id="269" r:id="rId3"/>
    <p:sldId id="270" r:id="rId4"/>
    <p:sldId id="271" r:id="rId5"/>
    <p:sldId id="273" r:id="rId6"/>
    <p:sldId id="274" r:id="rId7"/>
    <p:sldId id="275" r:id="rId8"/>
    <p:sldId id="276" r:id="rId9"/>
    <p:sldId id="277" r:id="rId10"/>
    <p:sldId id="298" r:id="rId11"/>
    <p:sldId id="280" r:id="rId12"/>
    <p:sldId id="278" r:id="rId13"/>
    <p:sldId id="281" r:id="rId14"/>
    <p:sldId id="282" r:id="rId15"/>
    <p:sldId id="283" r:id="rId16"/>
    <p:sldId id="284" r:id="rId17"/>
    <p:sldId id="286" r:id="rId18"/>
    <p:sldId id="287" r:id="rId19"/>
    <p:sldId id="288" r:id="rId20"/>
    <p:sldId id="289" r:id="rId21"/>
    <p:sldId id="291" r:id="rId22"/>
    <p:sldId id="294" r:id="rId23"/>
    <p:sldId id="295" r:id="rId24"/>
    <p:sldId id="292" r:id="rId2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5D6294"/>
    <a:srgbClr val="B19000"/>
    <a:srgbClr val="9A9EC0"/>
    <a:srgbClr val="2D888A"/>
    <a:srgbClr val="DF0031"/>
    <a:srgbClr val="596F4C"/>
    <a:srgbClr val="7D4B7E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1" autoAdjust="0"/>
    <p:restoredTop sz="94687" autoAdjust="0"/>
  </p:normalViewPr>
  <p:slideViewPr>
    <p:cSldViewPr>
      <p:cViewPr>
        <p:scale>
          <a:sx n="119" d="100"/>
          <a:sy n="119" d="100"/>
        </p:scale>
        <p:origin x="-389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684BC91-0AF9-4D53-B188-5403CD457A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C2BA1D5-C722-4697-9348-E34054D08F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6CADC9-EF27-42AD-A803-4CFC9AA8006F}" type="slidenum">
              <a:rPr lang="en-GB" smtClean="0">
                <a:cs typeface="Arial" charset="0"/>
              </a:rPr>
              <a:pPr/>
              <a:t>1</a:t>
            </a:fld>
            <a:endParaRPr lang="en-GB" smtClean="0">
              <a:cs typeface="Arial" charset="0"/>
            </a:endParaRPr>
          </a:p>
        </p:txBody>
      </p:sp>
      <p:sp>
        <p:nvSpPr>
          <p:cNvPr id="2048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E8EC73-DC1A-42A0-840E-F0685C4C4386}" type="slidenum">
              <a:rPr lang="en-GB" smtClean="0">
                <a:cs typeface="Arial" charset="0"/>
              </a:rPr>
              <a:pPr/>
              <a:t>11</a:t>
            </a:fld>
            <a:endParaRPr lang="en-GB" smtClean="0">
              <a:cs typeface="Arial" charset="0"/>
            </a:endParaRPr>
          </a:p>
        </p:txBody>
      </p:sp>
      <p:sp>
        <p:nvSpPr>
          <p:cNvPr id="4608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CB3092-008A-4EEC-84E6-F08208EA2DEC}" type="slidenum">
              <a:rPr lang="en-GB" smtClean="0">
                <a:cs typeface="Arial" charset="0"/>
              </a:rPr>
              <a:pPr/>
              <a:t>12</a:t>
            </a:fld>
            <a:endParaRPr lang="en-GB" smtClean="0">
              <a:cs typeface="Arial" charset="0"/>
            </a:endParaRPr>
          </a:p>
        </p:txBody>
      </p:sp>
      <p:sp>
        <p:nvSpPr>
          <p:cNvPr id="4915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9A2C35-F035-4767-B14C-F53BC98929E9}" type="slidenum">
              <a:rPr lang="en-GB" smtClean="0">
                <a:cs typeface="Arial" charset="0"/>
              </a:rPr>
              <a:pPr/>
              <a:t>13</a:t>
            </a:fld>
            <a:endParaRPr lang="en-GB" smtClean="0">
              <a:cs typeface="Arial" charset="0"/>
            </a:endParaRPr>
          </a:p>
        </p:txBody>
      </p:sp>
      <p:sp>
        <p:nvSpPr>
          <p:cNvPr id="5222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48E596-5DF3-488B-A3F8-34D5EA2EE2D6}" type="slidenum">
              <a:rPr lang="en-GB" smtClean="0">
                <a:cs typeface="Arial" charset="0"/>
              </a:rPr>
              <a:pPr/>
              <a:t>14</a:t>
            </a:fld>
            <a:endParaRPr lang="en-GB" smtClean="0">
              <a:cs typeface="Arial" charset="0"/>
            </a:endParaRPr>
          </a:p>
        </p:txBody>
      </p:sp>
      <p:sp>
        <p:nvSpPr>
          <p:cNvPr id="5529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F29FB4-1B93-4F3D-B56E-8039C9F7A352}" type="slidenum">
              <a:rPr lang="en-GB" smtClean="0">
                <a:cs typeface="Arial" charset="0"/>
              </a:rPr>
              <a:pPr/>
              <a:t>15</a:t>
            </a:fld>
            <a:endParaRPr lang="en-GB" smtClean="0">
              <a:cs typeface="Arial" charset="0"/>
            </a:endParaRPr>
          </a:p>
        </p:txBody>
      </p:sp>
      <p:sp>
        <p:nvSpPr>
          <p:cNvPr id="5837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190287-CB57-4B4D-9777-35CA74569F0C}" type="slidenum">
              <a:rPr lang="en-GB" smtClean="0">
                <a:cs typeface="Arial" charset="0"/>
              </a:rPr>
              <a:pPr/>
              <a:t>16</a:t>
            </a:fld>
            <a:endParaRPr lang="en-GB" smtClean="0">
              <a:cs typeface="Arial" charset="0"/>
            </a:endParaRPr>
          </a:p>
        </p:txBody>
      </p:sp>
      <p:sp>
        <p:nvSpPr>
          <p:cNvPr id="6144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EA6843-515D-4C3C-9C8E-ABC40A0E9136}" type="slidenum">
              <a:rPr lang="en-GB" smtClean="0">
                <a:cs typeface="Arial" charset="0"/>
              </a:rPr>
              <a:pPr/>
              <a:t>17</a:t>
            </a:fld>
            <a:endParaRPr lang="en-GB" smtClean="0">
              <a:cs typeface="Arial" charset="0"/>
            </a:endParaRPr>
          </a:p>
        </p:txBody>
      </p:sp>
      <p:sp>
        <p:nvSpPr>
          <p:cNvPr id="6349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D83CDA-7C8B-41BE-B07C-7EBC42068378}" type="slidenum">
              <a:rPr lang="en-GB" smtClean="0">
                <a:cs typeface="Arial" charset="0"/>
              </a:rPr>
              <a:pPr/>
              <a:t>18</a:t>
            </a:fld>
            <a:endParaRPr lang="en-GB" smtClean="0">
              <a:cs typeface="Arial" charset="0"/>
            </a:endParaRPr>
          </a:p>
        </p:txBody>
      </p:sp>
      <p:sp>
        <p:nvSpPr>
          <p:cNvPr id="6553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EE9596-C6B2-4B33-A89F-8D57614B7895}" type="slidenum">
              <a:rPr lang="en-GB" smtClean="0">
                <a:cs typeface="Arial" charset="0"/>
              </a:rPr>
              <a:pPr/>
              <a:t>19</a:t>
            </a:fld>
            <a:endParaRPr lang="en-GB" smtClean="0">
              <a:cs typeface="Arial" charset="0"/>
            </a:endParaRPr>
          </a:p>
        </p:txBody>
      </p:sp>
      <p:sp>
        <p:nvSpPr>
          <p:cNvPr id="6758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D8D0AD-2940-4F0B-8394-D79B85A409FF}" type="slidenum">
              <a:rPr lang="en-GB" smtClean="0">
                <a:cs typeface="Arial" charset="0"/>
              </a:rPr>
              <a:pPr/>
              <a:t>20</a:t>
            </a:fld>
            <a:endParaRPr lang="en-GB" smtClean="0">
              <a:cs typeface="Arial" charset="0"/>
            </a:endParaRPr>
          </a:p>
        </p:txBody>
      </p:sp>
      <p:sp>
        <p:nvSpPr>
          <p:cNvPr id="6963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3F45F0-BB18-4DA0-B113-D81232255ECB}" type="slidenum">
              <a:rPr lang="en-GB" smtClean="0">
                <a:cs typeface="Arial" charset="0"/>
              </a:rPr>
              <a:pPr/>
              <a:t>2</a:t>
            </a:fld>
            <a:endParaRPr lang="en-GB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36F4BF-666A-41AB-8423-7CFCE4D81717}" type="slidenum">
              <a:rPr lang="en-GB" smtClean="0">
                <a:cs typeface="Arial" charset="0"/>
              </a:rPr>
              <a:pPr/>
              <a:t>21</a:t>
            </a:fld>
            <a:endParaRPr lang="en-GB" smtClean="0">
              <a:cs typeface="Arial" charset="0"/>
            </a:endParaRPr>
          </a:p>
        </p:txBody>
      </p:sp>
      <p:sp>
        <p:nvSpPr>
          <p:cNvPr id="7168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E93732-6E25-4FDB-A566-17EAC6E3098C}" type="slidenum">
              <a:rPr lang="en-GB" smtClean="0">
                <a:cs typeface="Arial" charset="0"/>
              </a:rPr>
              <a:pPr/>
              <a:t>22</a:t>
            </a:fld>
            <a:endParaRPr lang="en-GB" smtClean="0">
              <a:cs typeface="Arial" charset="0"/>
            </a:endParaRPr>
          </a:p>
        </p:txBody>
      </p:sp>
      <p:sp>
        <p:nvSpPr>
          <p:cNvPr id="7373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1AEC65-25A6-4003-84C1-5E4307A6177F}" type="slidenum">
              <a:rPr lang="en-GB" smtClean="0">
                <a:cs typeface="Arial" charset="0"/>
              </a:rPr>
              <a:pPr/>
              <a:t>23</a:t>
            </a:fld>
            <a:endParaRPr lang="en-GB" smtClean="0">
              <a:cs typeface="Arial" charset="0"/>
            </a:endParaRPr>
          </a:p>
        </p:txBody>
      </p:sp>
      <p:sp>
        <p:nvSpPr>
          <p:cNvPr id="7577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959054-57C3-489C-842B-7B2144AC86AD}" type="slidenum">
              <a:rPr lang="en-GB" smtClean="0">
                <a:cs typeface="Arial" charset="0"/>
              </a:rPr>
              <a:pPr/>
              <a:t>24</a:t>
            </a:fld>
            <a:endParaRPr lang="en-GB" smtClean="0">
              <a:cs typeface="Arial" charset="0"/>
            </a:endParaRPr>
          </a:p>
        </p:txBody>
      </p:sp>
      <p:sp>
        <p:nvSpPr>
          <p:cNvPr id="7782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C4F318-DBE9-4388-94A3-69E43C9F6104}" type="slidenum">
              <a:rPr lang="en-GB" smtClean="0">
                <a:cs typeface="Arial" charset="0"/>
              </a:rPr>
              <a:pPr/>
              <a:t>3</a:t>
            </a:fld>
            <a:endParaRPr lang="en-GB" smtClean="0">
              <a:cs typeface="Arial" charset="0"/>
            </a:endParaRPr>
          </a:p>
        </p:txBody>
      </p:sp>
      <p:sp>
        <p:nvSpPr>
          <p:cNvPr id="2457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3A2777-355A-4CD0-A8A4-D54319385878}" type="slidenum">
              <a:rPr lang="en-GB" smtClean="0">
                <a:cs typeface="Arial" charset="0"/>
              </a:rPr>
              <a:pPr/>
              <a:t>4</a:t>
            </a:fld>
            <a:endParaRPr lang="en-GB" smtClean="0">
              <a:cs typeface="Arial" charset="0"/>
            </a:endParaRPr>
          </a:p>
        </p:txBody>
      </p:sp>
      <p:sp>
        <p:nvSpPr>
          <p:cNvPr id="2662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36E269-D90C-4B7A-BFF8-360547B04FA8}" type="slidenum">
              <a:rPr lang="en-GB" smtClean="0">
                <a:cs typeface="Arial" charset="0"/>
              </a:rPr>
              <a:pPr/>
              <a:t>5</a:t>
            </a:fld>
            <a:endParaRPr lang="en-GB" smtClean="0">
              <a:cs typeface="Arial" charset="0"/>
            </a:endParaRPr>
          </a:p>
        </p:txBody>
      </p:sp>
      <p:sp>
        <p:nvSpPr>
          <p:cNvPr id="2969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491CA5-4D1E-4DB2-BFB4-A85CB9B3764D}" type="slidenum">
              <a:rPr lang="en-GB" smtClean="0">
                <a:cs typeface="Arial" charset="0"/>
              </a:rPr>
              <a:pPr/>
              <a:t>6</a:t>
            </a:fld>
            <a:endParaRPr lang="en-GB" smtClean="0">
              <a:cs typeface="Arial" charset="0"/>
            </a:endParaRPr>
          </a:p>
        </p:txBody>
      </p:sp>
      <p:sp>
        <p:nvSpPr>
          <p:cNvPr id="3277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8BDC76-E1D3-4430-81D1-2B2188771210}" type="slidenum">
              <a:rPr lang="en-GB" smtClean="0">
                <a:cs typeface="Arial" charset="0"/>
              </a:rPr>
              <a:pPr/>
              <a:t>7</a:t>
            </a:fld>
            <a:endParaRPr lang="en-GB" smtClean="0">
              <a:cs typeface="Arial" charset="0"/>
            </a:endParaRPr>
          </a:p>
        </p:txBody>
      </p:sp>
      <p:sp>
        <p:nvSpPr>
          <p:cNvPr id="3584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E97C91-B28C-40F2-94DB-1983B07952EF}" type="slidenum">
              <a:rPr lang="en-GB" smtClean="0">
                <a:cs typeface="Arial" charset="0"/>
              </a:rPr>
              <a:pPr/>
              <a:t>8</a:t>
            </a:fld>
            <a:endParaRPr lang="en-GB" smtClean="0">
              <a:cs typeface="Arial" charset="0"/>
            </a:endParaRPr>
          </a:p>
        </p:txBody>
      </p:sp>
      <p:sp>
        <p:nvSpPr>
          <p:cNvPr id="3891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9797C3-7D2B-4E0F-93B7-4190F939FC8A}" type="slidenum">
              <a:rPr lang="en-GB" smtClean="0">
                <a:cs typeface="Arial" charset="0"/>
              </a:rPr>
              <a:pPr/>
              <a:t>9</a:t>
            </a:fld>
            <a:endParaRPr lang="en-GB" smtClean="0">
              <a:cs typeface="Arial" charset="0"/>
            </a:endParaRPr>
          </a:p>
        </p:txBody>
      </p:sp>
      <p:sp>
        <p:nvSpPr>
          <p:cNvPr id="4198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21488" y="1125538"/>
            <a:ext cx="2009775" cy="53276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92163" y="1125538"/>
            <a:ext cx="5876925" cy="53276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163" y="1125538"/>
            <a:ext cx="8039100" cy="7191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792163" y="1989138"/>
            <a:ext cx="3943350" cy="44640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87913" y="1989138"/>
            <a:ext cx="3943350" cy="44640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163" y="1125538"/>
            <a:ext cx="8039100" cy="7191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792163" y="1989138"/>
            <a:ext cx="3943350" cy="44640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887913" y="1989138"/>
            <a:ext cx="3943350" cy="21558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887913" y="4297363"/>
            <a:ext cx="3943350" cy="21558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92163" y="1989138"/>
            <a:ext cx="394335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87913" y="1989138"/>
            <a:ext cx="394335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2163" y="1125538"/>
            <a:ext cx="80391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2163" y="1989138"/>
            <a:ext cx="80391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  <a:p>
            <a:pPr lvl="4"/>
            <a:endParaRPr lang="en-GB" smtClean="0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97663"/>
            <a:ext cx="9144000" cy="160337"/>
          </a:xfrm>
          <a:prstGeom prst="rect">
            <a:avLst/>
          </a:prstGeom>
          <a:gradFill rotWithShape="1">
            <a:gsLst>
              <a:gs pos="0">
                <a:srgbClr val="1A1A4D"/>
              </a:gs>
              <a:gs pos="100000">
                <a:srgbClr val="272E6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4400" rIns="30600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29810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29810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29810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29810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29810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rgbClr val="29810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rgbClr val="29810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rgbClr val="29810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rgbClr val="29810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29810D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50000"/>
        </a:spcAft>
        <a:buClr>
          <a:srgbClr val="29810D"/>
        </a:buClr>
        <a:buChar char="•"/>
        <a:defRPr sz="16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lr>
          <a:srgbClr val="29810D"/>
        </a:buClr>
        <a:buChar char="•"/>
        <a:defRPr sz="1400">
          <a:solidFill>
            <a:srgbClr val="4D4D4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lr>
          <a:srgbClr val="29810D"/>
        </a:buClr>
        <a:buChar char="•"/>
        <a:defRPr sz="1200">
          <a:solidFill>
            <a:srgbClr val="5F5F5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lr>
          <a:srgbClr val="29810D"/>
        </a:buClr>
        <a:buChar char="•"/>
        <a:defRPr sz="1000">
          <a:solidFill>
            <a:srgbClr val="77777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lr>
          <a:srgbClr val="29810D"/>
        </a:buClr>
        <a:buChar char="•"/>
        <a:defRPr sz="1000">
          <a:solidFill>
            <a:srgbClr val="77777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lr>
          <a:srgbClr val="29810D"/>
        </a:buClr>
        <a:buChar char="•"/>
        <a:defRPr sz="1000">
          <a:solidFill>
            <a:srgbClr val="77777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lr>
          <a:srgbClr val="29810D"/>
        </a:buClr>
        <a:buChar char="•"/>
        <a:defRPr sz="1000">
          <a:solidFill>
            <a:srgbClr val="77777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lr>
          <a:srgbClr val="29810D"/>
        </a:buClr>
        <a:buChar char="•"/>
        <a:defRPr sz="1000">
          <a:solidFill>
            <a:srgbClr val="777777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Stellungsspiel&amp; Laufarbeit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GB" sz="1800" smtClean="0"/>
              <a:t>Teamarbeit</a:t>
            </a:r>
          </a:p>
          <a:p>
            <a:pPr eaLnBrk="1" hangingPunct="1"/>
            <a:r>
              <a:rPr lang="en-GB" sz="1800" smtClean="0"/>
              <a:t>Wiederaufnahme vom Spiel</a:t>
            </a:r>
          </a:p>
          <a:p>
            <a:pPr eaLnBrk="1" hangingPunct="1"/>
            <a:r>
              <a:rPr lang="en-GB" sz="1800" smtClean="0"/>
              <a:t>Kontrolle von</a:t>
            </a:r>
          </a:p>
          <a:p>
            <a:pPr lvl="1" eaLnBrk="1" hangingPunct="1"/>
            <a:r>
              <a:rPr lang="en-GB" sz="1800" smtClean="0"/>
              <a:t>Inaktive Zone</a:t>
            </a:r>
          </a:p>
          <a:p>
            <a:pPr lvl="1" eaLnBrk="1" hangingPunct="1"/>
            <a:r>
              <a:rPr lang="en-GB" sz="1800" smtClean="0"/>
              <a:t>Aktive (action)  Zone</a:t>
            </a:r>
          </a:p>
          <a:p>
            <a:pPr lvl="1" eaLnBrk="1" hangingPunct="1"/>
            <a:r>
              <a:rPr lang="en-GB" sz="1800" smtClean="0"/>
              <a:t>Torlinie</a:t>
            </a:r>
          </a:p>
          <a:p>
            <a:pPr eaLnBrk="1" hangingPunct="1"/>
            <a:r>
              <a:rPr lang="en-GB" sz="1800" smtClean="0"/>
              <a:t>Signale</a:t>
            </a:r>
          </a:p>
          <a:p>
            <a:pPr eaLnBrk="1" hangingPunct="1"/>
            <a:endParaRPr lang="en-GB" sz="1800" smtClean="0"/>
          </a:p>
        </p:txBody>
      </p:sp>
      <p:sp>
        <p:nvSpPr>
          <p:cNvPr id="19459" name="Inhaltsplatzhalt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19460" name="Picture 4" descr="800px-Logo_%C3%96F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5038" y="0"/>
            <a:ext cx="1858962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1 Título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pPr eaLnBrk="1" hangingPunct="1"/>
            <a:r>
              <a:rPr lang="es-ES" smtClean="0"/>
              <a:t>Stellungsspiel beim Corner</a:t>
            </a:r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1575" t="3937" r="525" b="1575"/>
          <a:stretch>
            <a:fillRect/>
          </a:stretch>
        </p:blipFill>
        <p:spPr>
          <a:xfrm>
            <a:off x="1343025" y="2271713"/>
            <a:ext cx="7004050" cy="4056062"/>
          </a:xfrm>
        </p:spPr>
      </p:pic>
      <p:sp>
        <p:nvSpPr>
          <p:cNvPr id="43011" name="4 Elipse"/>
          <p:cNvSpPr>
            <a:spLocks noChangeArrowheads="1"/>
          </p:cNvSpPr>
          <p:nvPr/>
        </p:nvSpPr>
        <p:spPr bwMode="auto">
          <a:xfrm>
            <a:off x="5500688" y="4286250"/>
            <a:ext cx="500062" cy="85725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3600">
              <a:latin typeface="Frutiger LT Com 45 Light"/>
            </a:endParaRPr>
          </a:p>
        </p:txBody>
      </p:sp>
      <p:sp>
        <p:nvSpPr>
          <p:cNvPr id="43012" name="5 Elipse"/>
          <p:cNvSpPr>
            <a:spLocks noChangeArrowheads="1"/>
          </p:cNvSpPr>
          <p:nvPr/>
        </p:nvSpPr>
        <p:spPr bwMode="auto">
          <a:xfrm>
            <a:off x="3571875" y="4000500"/>
            <a:ext cx="500063" cy="85725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3600">
              <a:latin typeface="Frutiger LT Com 45 Light"/>
            </a:endParaRPr>
          </a:p>
        </p:txBody>
      </p:sp>
      <p:sp>
        <p:nvSpPr>
          <p:cNvPr id="43013" name="6 Elipse"/>
          <p:cNvSpPr>
            <a:spLocks noChangeArrowheads="1"/>
          </p:cNvSpPr>
          <p:nvPr/>
        </p:nvSpPr>
        <p:spPr bwMode="auto">
          <a:xfrm>
            <a:off x="3286125" y="3786188"/>
            <a:ext cx="500063" cy="85725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3600">
              <a:latin typeface="Frutiger LT Com 45 Light"/>
            </a:endParaRPr>
          </a:p>
        </p:txBody>
      </p:sp>
      <p:sp>
        <p:nvSpPr>
          <p:cNvPr id="43014" name="7 Elipse"/>
          <p:cNvSpPr>
            <a:spLocks noChangeArrowheads="1"/>
          </p:cNvSpPr>
          <p:nvPr/>
        </p:nvSpPr>
        <p:spPr bwMode="auto">
          <a:xfrm>
            <a:off x="5214938" y="3500438"/>
            <a:ext cx="500062" cy="85725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3600">
              <a:latin typeface="Frutiger LT Com 45 Light"/>
            </a:endParaRPr>
          </a:p>
        </p:txBody>
      </p:sp>
      <p:sp>
        <p:nvSpPr>
          <p:cNvPr id="43015" name="8 Elipse"/>
          <p:cNvSpPr>
            <a:spLocks noChangeArrowheads="1"/>
          </p:cNvSpPr>
          <p:nvPr/>
        </p:nvSpPr>
        <p:spPr bwMode="auto">
          <a:xfrm>
            <a:off x="4572000" y="4357688"/>
            <a:ext cx="500063" cy="85725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3600">
              <a:latin typeface="Frutiger LT Com 45 Light"/>
            </a:endParaRPr>
          </a:p>
        </p:txBody>
      </p:sp>
      <p:sp>
        <p:nvSpPr>
          <p:cNvPr id="43016" name="9 Elipse"/>
          <p:cNvSpPr>
            <a:spLocks noChangeArrowheads="1"/>
          </p:cNvSpPr>
          <p:nvPr/>
        </p:nvSpPr>
        <p:spPr bwMode="auto">
          <a:xfrm>
            <a:off x="3071813" y="5143500"/>
            <a:ext cx="500062" cy="85725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3600">
              <a:latin typeface="Frutiger LT Com 45 Light"/>
            </a:endParaRPr>
          </a:p>
        </p:txBody>
      </p:sp>
      <p:pic>
        <p:nvPicPr>
          <p:cNvPr id="43017" name="Picture 4" descr="800px-Logo_%C3%96F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5038" y="0"/>
            <a:ext cx="1858962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557338"/>
            <a:ext cx="8208962" cy="503237"/>
          </a:xfrm>
        </p:spPr>
        <p:txBody>
          <a:bodyPr/>
          <a:lstStyle/>
          <a:p>
            <a:pPr eaLnBrk="1" hangingPunct="1"/>
            <a:r>
              <a:rPr lang="en-GB" smtClean="0"/>
              <a:t>2. Wiederaufnahme vom Spiel </a:t>
            </a:r>
            <a:r>
              <a:rPr lang="en-GB" smtClean="0">
                <a:sym typeface="Wingdings" pitchFamily="2" charset="2"/>
              </a:rPr>
              <a:t>  Der Abstoß</a:t>
            </a:r>
            <a:r>
              <a:rPr lang="en-GB" sz="2000" smtClean="0">
                <a:sym typeface="Wingdings" pitchFamily="2" charset="2"/>
              </a:rPr>
              <a:t> </a:t>
            </a:r>
            <a:endParaRPr lang="en-GB" sz="2000" smtClean="0"/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gray">
          <a:xfrm>
            <a:off x="0" y="6324600"/>
            <a:ext cx="9144000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endParaRPr lang="de-DE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ph idx="1"/>
          </p:nvPr>
        </p:nvGraphicFramePr>
        <p:xfrm>
          <a:off x="1692275" y="2382838"/>
          <a:ext cx="6480175" cy="3808412"/>
        </p:xfrm>
        <a:graphic>
          <a:graphicData uri="http://schemas.openxmlformats.org/presentationml/2006/ole">
            <p:oleObj spid="_x0000_s6146" name="Bitmapafbeelding" r:id="rId4" imgW="5334745" imgH="3134162" progId="PBrush">
              <p:embed/>
            </p:oleObj>
          </a:graphicData>
        </a:graphic>
      </p:graphicFrame>
      <p:pic>
        <p:nvPicPr>
          <p:cNvPr id="6149" name="Picture 4" descr="800px-Logo_%C3%96F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5038" y="0"/>
            <a:ext cx="1858962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557338"/>
            <a:ext cx="8208962" cy="503237"/>
          </a:xfrm>
        </p:spPr>
        <p:txBody>
          <a:bodyPr/>
          <a:lstStyle/>
          <a:p>
            <a:pPr eaLnBrk="1" hangingPunct="1"/>
            <a:r>
              <a:rPr lang="en-GB" smtClean="0"/>
              <a:t>2. Wiederaufnahme vom Spiel  </a:t>
            </a:r>
            <a:r>
              <a:rPr lang="en-GB" smtClean="0">
                <a:sym typeface="Wingdings" pitchFamily="2" charset="2"/>
              </a:rPr>
              <a:t> Der Abstoß Teil 2</a:t>
            </a:r>
            <a:r>
              <a:rPr lang="en-GB" sz="2000" smtClean="0">
                <a:sym typeface="Wingdings" pitchFamily="2" charset="2"/>
              </a:rPr>
              <a:t> 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gray">
          <a:xfrm>
            <a:off x="0" y="6324600"/>
            <a:ext cx="9144000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endParaRPr lang="de-DE"/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>
            <p:ph idx="1"/>
          </p:nvPr>
        </p:nvGraphicFramePr>
        <p:xfrm>
          <a:off x="1619250" y="2438400"/>
          <a:ext cx="6481763" cy="3765550"/>
        </p:xfrm>
        <a:graphic>
          <a:graphicData uri="http://schemas.openxmlformats.org/presentationml/2006/ole">
            <p:oleObj spid="_x0000_s7170" name="Bitmapafbeelding" r:id="rId4" imgW="5296639" imgH="3076190" progId="PBrush">
              <p:embed/>
            </p:oleObj>
          </a:graphicData>
        </a:graphic>
      </p:graphicFrame>
      <p:pic>
        <p:nvPicPr>
          <p:cNvPr id="7173" name="Picture 4" descr="800px-Logo_%C3%96F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5038" y="0"/>
            <a:ext cx="1858962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557338"/>
            <a:ext cx="8497887" cy="503237"/>
          </a:xfrm>
        </p:spPr>
        <p:txBody>
          <a:bodyPr/>
          <a:lstStyle/>
          <a:p>
            <a:pPr eaLnBrk="1" hangingPunct="1"/>
            <a:r>
              <a:rPr lang="en-GB" smtClean="0"/>
              <a:t>2. Wiederaufnahme vom Spiel </a:t>
            </a:r>
            <a:r>
              <a:rPr lang="en-GB" smtClean="0">
                <a:sym typeface="Wingdings" pitchFamily="2" charset="2"/>
              </a:rPr>
              <a:t> Der Freistoß</a:t>
            </a:r>
            <a:r>
              <a:rPr lang="en-GB" sz="2000" smtClean="0">
                <a:sym typeface="Wingdings" pitchFamily="2" charset="2"/>
              </a:rPr>
              <a:t> 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gray">
          <a:xfrm>
            <a:off x="0" y="6324600"/>
            <a:ext cx="9144000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endParaRPr lang="de-DE"/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>
            <p:ph idx="1"/>
          </p:nvPr>
        </p:nvGraphicFramePr>
        <p:xfrm>
          <a:off x="1619250" y="2438400"/>
          <a:ext cx="6461125" cy="3787775"/>
        </p:xfrm>
        <a:graphic>
          <a:graphicData uri="http://schemas.openxmlformats.org/presentationml/2006/ole">
            <p:oleObj spid="_x0000_s8194" name="Bitmapafbeelding" r:id="rId4" imgW="5361905" imgH="3142857" progId="PBrush">
              <p:embed/>
            </p:oleObj>
          </a:graphicData>
        </a:graphic>
      </p:graphicFrame>
      <p:pic>
        <p:nvPicPr>
          <p:cNvPr id="8197" name="Picture 4" descr="800px-Logo_%C3%96F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5038" y="0"/>
            <a:ext cx="1858962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57338"/>
            <a:ext cx="8569325" cy="503237"/>
          </a:xfrm>
        </p:spPr>
        <p:txBody>
          <a:bodyPr/>
          <a:lstStyle/>
          <a:p>
            <a:pPr eaLnBrk="1" hangingPunct="1"/>
            <a:r>
              <a:rPr lang="en-GB" smtClean="0"/>
              <a:t>2. Wiederaufnahme vom Spiel </a:t>
            </a:r>
            <a:r>
              <a:rPr lang="en-GB" smtClean="0">
                <a:sym typeface="Wingdings" pitchFamily="2" charset="2"/>
              </a:rPr>
              <a:t> Der Freistoß Teil 2</a:t>
            </a:r>
            <a:r>
              <a:rPr lang="en-GB" sz="2000" smtClean="0">
                <a:sym typeface="Wingdings" pitchFamily="2" charset="2"/>
              </a:rPr>
              <a:t> 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gray">
          <a:xfrm>
            <a:off x="0" y="6324600"/>
            <a:ext cx="9144000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endParaRPr lang="de-DE"/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>
            <p:ph idx="1"/>
          </p:nvPr>
        </p:nvGraphicFramePr>
        <p:xfrm>
          <a:off x="1619250" y="2438400"/>
          <a:ext cx="6553200" cy="3832225"/>
        </p:xfrm>
        <a:graphic>
          <a:graphicData uri="http://schemas.openxmlformats.org/presentationml/2006/ole">
            <p:oleObj spid="_x0000_s9218" name="Bitmapafbeelding" r:id="rId4" imgW="5342857" imgH="3123810" progId="PBrush">
              <p:embed/>
            </p:oleObj>
          </a:graphicData>
        </a:graphic>
      </p:graphicFrame>
      <p:sp>
        <p:nvSpPr>
          <p:cNvPr id="9221" name="AutoShape 6"/>
          <p:cNvSpPr>
            <a:spLocks noChangeArrowheads="1"/>
          </p:cNvSpPr>
          <p:nvPr/>
        </p:nvSpPr>
        <p:spPr bwMode="auto">
          <a:xfrm rot="-2293879">
            <a:off x="790575" y="6083300"/>
            <a:ext cx="1085850" cy="287338"/>
          </a:xfrm>
          <a:prstGeom prst="rightArrow">
            <a:avLst>
              <a:gd name="adj1" fmla="val 50000"/>
              <a:gd name="adj2" fmla="val 94475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de-DE"/>
          </a:p>
        </p:txBody>
      </p:sp>
      <p:pic>
        <p:nvPicPr>
          <p:cNvPr id="9222" name="Picture 4" descr="800px-Logo_%C3%96F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5038" y="0"/>
            <a:ext cx="1858962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484313"/>
            <a:ext cx="8569325" cy="504825"/>
          </a:xfrm>
        </p:spPr>
        <p:txBody>
          <a:bodyPr/>
          <a:lstStyle/>
          <a:p>
            <a:pPr eaLnBrk="1" hangingPunct="1"/>
            <a:r>
              <a:rPr lang="en-GB" smtClean="0"/>
              <a:t>2. Wiederaufnahme vom Spiel </a:t>
            </a:r>
            <a:r>
              <a:rPr lang="en-GB" smtClean="0">
                <a:sym typeface="Wingdings" pitchFamily="2" charset="2"/>
              </a:rPr>
              <a:t> Der Penalty- 6m 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gray">
          <a:xfrm>
            <a:off x="0" y="6324600"/>
            <a:ext cx="9144000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endParaRPr lang="de-DE"/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>
            <p:ph idx="1"/>
          </p:nvPr>
        </p:nvGraphicFramePr>
        <p:xfrm>
          <a:off x="1763713" y="2420938"/>
          <a:ext cx="6480175" cy="3789362"/>
        </p:xfrm>
        <a:graphic>
          <a:graphicData uri="http://schemas.openxmlformats.org/presentationml/2006/ole">
            <p:oleObj spid="_x0000_s10242" name="Bitmapafbeelding" r:id="rId4" imgW="5342857" imgH="3123810" progId="PBrush">
              <p:embed/>
            </p:oleObj>
          </a:graphicData>
        </a:graphic>
      </p:graphicFrame>
      <p:pic>
        <p:nvPicPr>
          <p:cNvPr id="10245" name="Picture 4" descr="800px-Logo_%C3%96F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5038" y="0"/>
            <a:ext cx="1858962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57338"/>
            <a:ext cx="8642350" cy="503237"/>
          </a:xfrm>
        </p:spPr>
        <p:txBody>
          <a:bodyPr/>
          <a:lstStyle/>
          <a:p>
            <a:pPr eaLnBrk="1" hangingPunct="1"/>
            <a:r>
              <a:rPr lang="en-GB" smtClean="0"/>
              <a:t>2. Wiederaufnahme vom Spiel </a:t>
            </a:r>
            <a:r>
              <a:rPr lang="en-GB" smtClean="0">
                <a:sym typeface="Wingdings" pitchFamily="2" charset="2"/>
              </a:rPr>
              <a:t> der Penalty- 10m</a:t>
            </a:r>
            <a:r>
              <a:rPr lang="en-GB" sz="2000" smtClean="0">
                <a:sym typeface="Wingdings" pitchFamily="2" charset="2"/>
              </a:rPr>
              <a:t> 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gray">
          <a:xfrm>
            <a:off x="0" y="6324600"/>
            <a:ext cx="9144000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endParaRPr lang="de-DE"/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>
            <p:ph idx="1"/>
          </p:nvPr>
        </p:nvGraphicFramePr>
        <p:xfrm>
          <a:off x="1331913" y="2133600"/>
          <a:ext cx="6203950" cy="4375150"/>
        </p:xfrm>
        <a:graphic>
          <a:graphicData uri="http://schemas.openxmlformats.org/presentationml/2006/ole">
            <p:oleObj spid="_x0000_s11266" name="Imagen de mapa de bits" r:id="rId4" imgW="5296639" imgH="3115110" progId="PBrush">
              <p:embed/>
            </p:oleObj>
          </a:graphicData>
        </a:graphic>
      </p:graphicFrame>
      <p:sp>
        <p:nvSpPr>
          <p:cNvPr id="11269" name="AutoShape 6"/>
          <p:cNvSpPr>
            <a:spLocks noChangeArrowheads="1"/>
          </p:cNvSpPr>
          <p:nvPr/>
        </p:nvSpPr>
        <p:spPr bwMode="auto">
          <a:xfrm rot="-2614880">
            <a:off x="323850" y="5661025"/>
            <a:ext cx="1320800" cy="288925"/>
          </a:xfrm>
          <a:prstGeom prst="rightArrow">
            <a:avLst>
              <a:gd name="adj1" fmla="val 50000"/>
              <a:gd name="adj2" fmla="val 114286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de-DE"/>
          </a:p>
        </p:txBody>
      </p:sp>
      <p:pic>
        <p:nvPicPr>
          <p:cNvPr id="11270" name="Picture 4" descr="800px-Logo_%C3%96F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5038" y="0"/>
            <a:ext cx="1858962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3"/>
          <p:cNvSpPr>
            <a:spLocks noChangeArrowheads="1"/>
          </p:cNvSpPr>
          <p:nvPr/>
        </p:nvSpPr>
        <p:spPr bwMode="gray">
          <a:xfrm>
            <a:off x="250825" y="2924175"/>
            <a:ext cx="8713788" cy="3313113"/>
          </a:xfrm>
          <a:prstGeom prst="rect">
            <a:avLst/>
          </a:prstGeom>
          <a:solidFill>
            <a:srgbClr val="596F3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de-DE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643438" y="3068638"/>
            <a:ext cx="4176712" cy="3025775"/>
            <a:chOff x="2925" y="1026"/>
            <a:chExt cx="2631" cy="1906"/>
          </a:xfrm>
        </p:grpSpPr>
        <p:grpSp>
          <p:nvGrpSpPr>
            <p:cNvPr id="62471" name="Group 13"/>
            <p:cNvGrpSpPr>
              <a:grpSpLocks/>
            </p:cNvGrpSpPr>
            <p:nvPr/>
          </p:nvGrpSpPr>
          <p:grpSpPr bwMode="auto">
            <a:xfrm>
              <a:off x="2925" y="1026"/>
              <a:ext cx="2631" cy="1906"/>
              <a:chOff x="2880" y="1026"/>
              <a:chExt cx="2478" cy="1906"/>
            </a:xfrm>
          </p:grpSpPr>
          <p:pic>
            <p:nvPicPr>
              <p:cNvPr id="62473" name="Picture 7" descr="DISTANZA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0" y="1026"/>
                <a:ext cx="2478" cy="1906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</p:pic>
          <p:sp>
            <p:nvSpPr>
              <p:cNvPr id="62474" name="Line 11"/>
              <p:cNvSpPr>
                <a:spLocks noChangeShapeType="1"/>
              </p:cNvSpPr>
              <p:nvPr/>
            </p:nvSpPr>
            <p:spPr bwMode="auto">
              <a:xfrm flipH="1">
                <a:off x="3606" y="1570"/>
                <a:ext cx="272" cy="136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62475" name="Line 12"/>
              <p:cNvSpPr>
                <a:spLocks noChangeShapeType="1"/>
              </p:cNvSpPr>
              <p:nvPr/>
            </p:nvSpPr>
            <p:spPr bwMode="auto">
              <a:xfrm>
                <a:off x="3515" y="1661"/>
                <a:ext cx="181" cy="91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62472" name="Text Box 14"/>
            <p:cNvSpPr txBox="1">
              <a:spLocks noChangeArrowheads="1"/>
            </p:cNvSpPr>
            <p:nvPr/>
          </p:nvSpPr>
          <p:spPr bwMode="auto">
            <a:xfrm>
              <a:off x="3787" y="1616"/>
              <a:ext cx="45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b="1">
                  <a:solidFill>
                    <a:srgbClr val="FFFF66"/>
                  </a:solidFill>
                </a:rPr>
                <a:t>5m</a:t>
              </a:r>
            </a:p>
          </p:txBody>
        </p:sp>
      </p:grpSp>
      <p:pic>
        <p:nvPicPr>
          <p:cNvPr id="175109" name="Picture 5" descr="PDVD_110"/>
          <p:cNvPicPr>
            <a:picLocks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95288" y="3068638"/>
            <a:ext cx="4032250" cy="3025775"/>
          </a:xfrm>
          <a:ln w="38100">
            <a:solidFill>
              <a:srgbClr val="FF0000"/>
            </a:solidFill>
          </a:ln>
        </p:spPr>
      </p:pic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700213"/>
            <a:ext cx="6858000" cy="576262"/>
          </a:xfrm>
        </p:spPr>
        <p:txBody>
          <a:bodyPr/>
          <a:lstStyle/>
          <a:p>
            <a:pPr eaLnBrk="1" hangingPunct="1"/>
            <a:r>
              <a:rPr lang="en-GB" smtClean="0"/>
              <a:t>2.Wiederaufnahme vom Spiel</a:t>
            </a:r>
          </a:p>
        </p:txBody>
      </p:sp>
      <p:sp>
        <p:nvSpPr>
          <p:cNvPr id="62469" name="Text Box 22"/>
          <p:cNvSpPr txBox="1">
            <a:spLocks noChangeArrowheads="1"/>
          </p:cNvSpPr>
          <p:nvPr/>
        </p:nvSpPr>
        <p:spPr bwMode="auto">
          <a:xfrm>
            <a:off x="250825" y="2349500"/>
            <a:ext cx="87137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 algn="ctr">
              <a:spcBef>
                <a:spcPct val="5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nl-BE" sz="2000"/>
              <a:t>Richtige Distanz (5m) – 4 Sekunden</a:t>
            </a:r>
            <a:r>
              <a:rPr lang="nl-BE" sz="2800"/>
              <a:t> </a:t>
            </a:r>
          </a:p>
        </p:txBody>
      </p:sp>
      <p:pic>
        <p:nvPicPr>
          <p:cNvPr id="62470" name="Picture 4" descr="800px-Logo_%C3%96F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5038" y="0"/>
            <a:ext cx="1858962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149350"/>
            <a:ext cx="8039100" cy="681038"/>
          </a:xfrm>
        </p:spPr>
        <p:txBody>
          <a:bodyPr/>
          <a:lstStyle/>
          <a:p>
            <a:pPr eaLnBrk="1" hangingPunct="1"/>
            <a:r>
              <a:rPr lang="en-GB" smtClean="0"/>
              <a:t>3.Hauptaugenmerk der Schiedsrichter am Spielfeld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GB" sz="2000" smtClean="0"/>
              <a:t>Erster &amp; Zweiter Schiedsrichter </a:t>
            </a:r>
            <a:r>
              <a:rPr lang="en-GB" sz="2000" smtClean="0">
                <a:sym typeface="Wingdings" pitchFamily="2" charset="2"/>
              </a:rPr>
              <a:t> Gesamtes Spielfeld</a:t>
            </a:r>
          </a:p>
          <a:p>
            <a:pPr eaLnBrk="1" hangingPunct="1">
              <a:buFontTx/>
              <a:buNone/>
            </a:pPr>
            <a:endParaRPr lang="en-GB" sz="2000" smtClean="0"/>
          </a:p>
          <a:p>
            <a:pPr lvl="1" eaLnBrk="1" hangingPunct="1"/>
            <a:r>
              <a:rPr lang="en-GB" sz="2000" smtClean="0"/>
              <a:t>Aktive Zone</a:t>
            </a:r>
          </a:p>
          <a:p>
            <a:pPr lvl="1" eaLnBrk="1" hangingPunct="1">
              <a:buFontTx/>
              <a:buNone/>
            </a:pPr>
            <a:endParaRPr lang="en-GB" sz="2000" smtClean="0"/>
          </a:p>
          <a:p>
            <a:pPr lvl="1" eaLnBrk="1" hangingPunct="1"/>
            <a:r>
              <a:rPr lang="en-GB" sz="2000" smtClean="0"/>
              <a:t>Inaktive Zone</a:t>
            </a:r>
          </a:p>
          <a:p>
            <a:pPr lvl="1" eaLnBrk="1" hangingPunct="1">
              <a:buFontTx/>
              <a:buNone/>
            </a:pPr>
            <a:endParaRPr lang="en-GB" sz="2000" smtClean="0"/>
          </a:p>
          <a:p>
            <a:pPr lvl="1" eaLnBrk="1" hangingPunct="1"/>
            <a:r>
              <a:rPr lang="en-GB" sz="2000" smtClean="0"/>
              <a:t>Torlinie</a:t>
            </a:r>
          </a:p>
        </p:txBody>
      </p:sp>
      <p:pic>
        <p:nvPicPr>
          <p:cNvPr id="64515" name="Picture 4" descr="800px-Logo_%C3%96F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5038" y="0"/>
            <a:ext cx="1858962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Kontrolle der </a:t>
            </a:r>
            <a:r>
              <a:rPr lang="en-GB" smtClean="0">
                <a:solidFill>
                  <a:srgbClr val="0070C0"/>
                </a:solidFill>
              </a:rPr>
              <a:t>Aktiven</a:t>
            </a:r>
            <a:r>
              <a:rPr lang="en-GB" smtClean="0"/>
              <a:t> Zone</a:t>
            </a:r>
          </a:p>
        </p:txBody>
      </p:sp>
      <p:sp>
        <p:nvSpPr>
          <p:cNvPr id="66562" name="Rectangle 3"/>
          <p:cNvSpPr>
            <a:spLocks noChangeArrowheads="1"/>
          </p:cNvSpPr>
          <p:nvPr/>
        </p:nvSpPr>
        <p:spPr bwMode="gray">
          <a:xfrm>
            <a:off x="0" y="6324600"/>
            <a:ext cx="9144000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endParaRPr lang="de-DE"/>
          </a:p>
        </p:txBody>
      </p:sp>
      <p:pic>
        <p:nvPicPr>
          <p:cNvPr id="112650" name="Picture 10" descr="PDVD_011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19250" y="2243138"/>
            <a:ext cx="5903913" cy="4429125"/>
          </a:xfrm>
          <a:ln w="38100">
            <a:solidFill>
              <a:srgbClr val="FF0000"/>
            </a:solidFill>
          </a:ln>
        </p:spPr>
      </p:pic>
      <p:pic>
        <p:nvPicPr>
          <p:cNvPr id="66564" name="Picture 4" descr="800px-Logo_%C3%96F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5038" y="0"/>
            <a:ext cx="1858962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gray">
          <a:xfrm>
            <a:off x="179388" y="2133600"/>
            <a:ext cx="5545137" cy="4248150"/>
          </a:xfrm>
          <a:prstGeom prst="rect">
            <a:avLst/>
          </a:prstGeom>
          <a:solidFill>
            <a:srgbClr val="596F32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lang="de-DE"/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1. TEAMARBEIT </a:t>
            </a:r>
            <a:r>
              <a:rPr lang="en-GB" smtClean="0">
                <a:sym typeface="Wingdings" pitchFamily="2" charset="2"/>
              </a:rPr>
              <a:t>  Diagonales System</a:t>
            </a:r>
            <a:endParaRPr lang="en-GB" smtClean="0"/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sz="half" idx="1"/>
          </p:nvPr>
        </p:nvSpPr>
        <p:spPr>
          <a:xfrm flipH="1">
            <a:off x="5929313" y="2428875"/>
            <a:ext cx="3214687" cy="4024313"/>
          </a:xfrm>
        </p:spPr>
        <p:txBody>
          <a:bodyPr/>
          <a:lstStyle/>
          <a:p>
            <a:pPr eaLnBrk="1" hangingPunct="1"/>
            <a:r>
              <a:rPr lang="en-GB" sz="2000" smtClean="0"/>
              <a:t>Spieler zwischen beiden Schiedsrichtern</a:t>
            </a:r>
          </a:p>
          <a:p>
            <a:pPr eaLnBrk="1" hangingPunct="1"/>
            <a:r>
              <a:rPr lang="en-GB" sz="2000" smtClean="0"/>
              <a:t>Distanz zwischen beiden Schiedsrichtern</a:t>
            </a:r>
          </a:p>
          <a:p>
            <a:pPr eaLnBrk="1" hangingPunct="1"/>
            <a:r>
              <a:rPr lang="en-GB" sz="2000" smtClean="0"/>
              <a:t>Positionsänderungen</a:t>
            </a:r>
          </a:p>
        </p:txBody>
      </p:sp>
      <p:pic>
        <p:nvPicPr>
          <p:cNvPr id="113669" name="Picture 5" descr="PDVD_152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14313" y="2160588"/>
            <a:ext cx="5502275" cy="4125912"/>
          </a:xfrm>
          <a:ln w="38100">
            <a:solidFill>
              <a:srgbClr val="FF0000"/>
            </a:solidFill>
          </a:ln>
        </p:spPr>
      </p:pic>
      <p:pic>
        <p:nvPicPr>
          <p:cNvPr id="21509" name="Picture 14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7235825" y="0"/>
            <a:ext cx="1908175" cy="712788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25538"/>
            <a:ext cx="6858000" cy="649287"/>
          </a:xfrm>
        </p:spPr>
        <p:txBody>
          <a:bodyPr/>
          <a:lstStyle/>
          <a:p>
            <a:pPr eaLnBrk="1" hangingPunct="1"/>
            <a:r>
              <a:rPr lang="en-GB" smtClean="0"/>
              <a:t>Kontrolle der </a:t>
            </a:r>
            <a:r>
              <a:rPr lang="en-GB" smtClean="0">
                <a:solidFill>
                  <a:srgbClr val="0070C0"/>
                </a:solidFill>
              </a:rPr>
              <a:t>Inaktiven</a:t>
            </a:r>
            <a:r>
              <a:rPr lang="en-GB" smtClean="0"/>
              <a:t> Zone</a:t>
            </a:r>
          </a:p>
        </p:txBody>
      </p:sp>
      <p:sp>
        <p:nvSpPr>
          <p:cNvPr id="68610" name="Rectangle 3"/>
          <p:cNvSpPr>
            <a:spLocks noChangeArrowheads="1"/>
          </p:cNvSpPr>
          <p:nvPr/>
        </p:nvSpPr>
        <p:spPr bwMode="gray">
          <a:xfrm>
            <a:off x="0" y="6324600"/>
            <a:ext cx="9144000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endParaRPr lang="de-DE"/>
          </a:p>
        </p:txBody>
      </p:sp>
      <p:pic>
        <p:nvPicPr>
          <p:cNvPr id="148489" name="Picture 9" descr="foto_mod_1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92275" y="2211388"/>
            <a:ext cx="5832475" cy="4475162"/>
          </a:xfrm>
          <a:ln w="38100">
            <a:solidFill>
              <a:srgbClr val="FF0000"/>
            </a:solidFill>
          </a:ln>
        </p:spPr>
      </p:pic>
      <p:pic>
        <p:nvPicPr>
          <p:cNvPr id="68612" name="Picture 4" descr="800px-Logo_%C3%96F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5038" y="0"/>
            <a:ext cx="1858962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8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25538"/>
            <a:ext cx="6858000" cy="647700"/>
          </a:xfrm>
        </p:spPr>
        <p:txBody>
          <a:bodyPr/>
          <a:lstStyle/>
          <a:p>
            <a:pPr eaLnBrk="1" hangingPunct="1"/>
            <a:r>
              <a:rPr lang="en-GB" smtClean="0"/>
              <a:t>Kontrolle der Torlinie</a:t>
            </a:r>
          </a:p>
        </p:txBody>
      </p:sp>
      <p:sp>
        <p:nvSpPr>
          <p:cNvPr id="70658" name="Rectangle 3"/>
          <p:cNvSpPr>
            <a:spLocks noChangeArrowheads="1"/>
          </p:cNvSpPr>
          <p:nvPr/>
        </p:nvSpPr>
        <p:spPr bwMode="gray">
          <a:xfrm>
            <a:off x="0" y="6324600"/>
            <a:ext cx="9144000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endParaRPr lang="de-DE"/>
          </a:p>
        </p:txBody>
      </p:sp>
      <p:pic>
        <p:nvPicPr>
          <p:cNvPr id="116741" name="Picture 5" descr="PDVD_007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47813" y="2127250"/>
            <a:ext cx="6048375" cy="4537075"/>
          </a:xfrm>
          <a:ln w="38100">
            <a:solidFill>
              <a:srgbClr val="FF0000"/>
            </a:solidFill>
          </a:ln>
        </p:spPr>
      </p:pic>
      <p:pic>
        <p:nvPicPr>
          <p:cNvPr id="70660" name="Picture 4" descr="800px-Logo_%C3%96F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5038" y="0"/>
            <a:ext cx="1858962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1149350"/>
            <a:ext cx="8039100" cy="681038"/>
          </a:xfrm>
        </p:spPr>
        <p:txBody>
          <a:bodyPr/>
          <a:lstStyle/>
          <a:p>
            <a:pPr eaLnBrk="1" hangingPunct="1"/>
            <a:r>
              <a:rPr lang="en-GB" smtClean="0"/>
              <a:t>3. Hauptaugenmerk vom SR- Team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GB" sz="1800" smtClean="0">
                <a:sym typeface="Wingdings" pitchFamily="2" charset="2"/>
              </a:rPr>
              <a:t>Dritter Schiedsrichter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lvl="1" eaLnBrk="1" hangingPunct="1"/>
            <a:r>
              <a:rPr lang="en-GB" smtClean="0"/>
              <a:t>Technische Zone</a:t>
            </a:r>
          </a:p>
          <a:p>
            <a:pPr lvl="1" eaLnBrk="1" hangingPunct="1">
              <a:buFontTx/>
              <a:buNone/>
            </a:pPr>
            <a:endParaRPr lang="en-GB" smtClean="0"/>
          </a:p>
          <a:p>
            <a:pPr lvl="1" eaLnBrk="1" hangingPunct="1"/>
            <a:r>
              <a:rPr lang="en-GB" smtClean="0"/>
              <a:t>Neutrale Zone</a:t>
            </a:r>
          </a:p>
          <a:p>
            <a:pPr lvl="1" eaLnBrk="1" hangingPunct="1">
              <a:buFontTx/>
              <a:buNone/>
            </a:pPr>
            <a:endParaRPr lang="en-GB" smtClean="0"/>
          </a:p>
          <a:p>
            <a:pPr lvl="1" eaLnBrk="1" hangingPunct="1"/>
            <a:r>
              <a:rPr lang="en-GB" smtClean="0"/>
              <a:t>Alles Andere um und auf dem Spielfeld</a:t>
            </a:r>
          </a:p>
        </p:txBody>
      </p:sp>
      <p:pic>
        <p:nvPicPr>
          <p:cNvPr id="72707" name="Picture 4" descr="800px-Logo_%C3%96F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5038" y="0"/>
            <a:ext cx="1858962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25538"/>
            <a:ext cx="6858000" cy="647700"/>
          </a:xfrm>
        </p:spPr>
        <p:txBody>
          <a:bodyPr/>
          <a:lstStyle/>
          <a:p>
            <a:pPr eaLnBrk="1" hangingPunct="1"/>
            <a:r>
              <a:rPr lang="en-GB" smtClean="0"/>
              <a:t>3. Kontrolle  -  Dritter Schiedsrichter</a:t>
            </a:r>
          </a:p>
        </p:txBody>
      </p:sp>
      <p:sp>
        <p:nvSpPr>
          <p:cNvPr id="74754" name="Rectangle 3"/>
          <p:cNvSpPr>
            <a:spLocks noChangeArrowheads="1"/>
          </p:cNvSpPr>
          <p:nvPr/>
        </p:nvSpPr>
        <p:spPr bwMode="gray">
          <a:xfrm>
            <a:off x="0" y="6324600"/>
            <a:ext cx="9144000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endParaRPr lang="de-DE"/>
          </a:p>
        </p:txBody>
      </p:sp>
      <p:pic>
        <p:nvPicPr>
          <p:cNvPr id="177159" name="Picture 7" descr="panchine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19250" y="2217738"/>
            <a:ext cx="5905500" cy="4481512"/>
          </a:xfrm>
          <a:ln w="38100">
            <a:solidFill>
              <a:srgbClr val="FF0000"/>
            </a:solidFill>
          </a:ln>
        </p:spPr>
      </p:pic>
      <p:pic>
        <p:nvPicPr>
          <p:cNvPr id="74756" name="Picture 4" descr="800px-Logo_%C3%96F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5038" y="0"/>
            <a:ext cx="1858962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96975"/>
            <a:ext cx="6858000" cy="649288"/>
          </a:xfrm>
        </p:spPr>
        <p:txBody>
          <a:bodyPr/>
          <a:lstStyle/>
          <a:p>
            <a:pPr eaLnBrk="1" hangingPunct="1"/>
            <a:r>
              <a:rPr lang="en-GB" smtClean="0"/>
              <a:t>4. SIGNALE</a:t>
            </a:r>
            <a:endParaRPr lang="en-GB" smtClean="0">
              <a:sym typeface="Wingdings" pitchFamily="2" charset="2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1773238"/>
            <a:ext cx="7056438" cy="3271837"/>
          </a:xfrm>
          <a:solidFill>
            <a:srgbClr val="FFFFFF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000" smtClean="0"/>
              <a:t>Klare Signale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Signale </a:t>
            </a:r>
            <a:r>
              <a:rPr lang="en-GB" sz="2000" smtClean="0">
                <a:solidFill>
                  <a:srgbClr val="FF0000"/>
                </a:solidFill>
              </a:rPr>
              <a:t>VOR DER </a:t>
            </a:r>
            <a:r>
              <a:rPr lang="en-GB" sz="2000" smtClean="0"/>
              <a:t>Bewegung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smtClean="0">
                <a:solidFill>
                  <a:srgbClr val="FF0000"/>
                </a:solidFill>
              </a:rPr>
              <a:t>Keine </a:t>
            </a:r>
            <a:r>
              <a:rPr lang="en-GB" sz="2000" smtClean="0">
                <a:solidFill>
                  <a:schemeClr val="tx1"/>
                </a:solidFill>
              </a:rPr>
              <a:t>Signale während dem Laufen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2000" smtClean="0"/>
              <a:t>Ausgenommen  -  Anzeigen eines Vorteiles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2000" smtClean="0"/>
              <a:t>Der SR </a:t>
            </a:r>
            <a:r>
              <a:rPr lang="en-GB" sz="2000" smtClean="0">
                <a:solidFill>
                  <a:srgbClr val="0070C0"/>
                </a:solidFill>
              </a:rPr>
              <a:t>nahe dem Sprechertisch </a:t>
            </a:r>
            <a:r>
              <a:rPr lang="en-GB" sz="2000" smtClean="0"/>
              <a:t>macht das Signal  zirka 3-4 Meter vom 3. SR bzw. Sprechertisch entfernt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2000" smtClean="0"/>
              <a:t>Der SR </a:t>
            </a:r>
            <a:r>
              <a:rPr lang="en-GB" sz="2000" smtClean="0">
                <a:solidFill>
                  <a:srgbClr val="0070C0"/>
                </a:solidFill>
              </a:rPr>
              <a:t>gegenüber dem Sprechertisch </a:t>
            </a:r>
            <a:r>
              <a:rPr lang="en-GB" sz="2000" smtClean="0"/>
              <a:t>signalisiert aus dem Mittelkreis zu 3. SR und Sprechertisch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Signal der SR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smtClean="0">
                <a:solidFill>
                  <a:srgbClr val="FF0000"/>
                </a:solidFill>
              </a:rPr>
              <a:t>Nur </a:t>
            </a:r>
            <a:r>
              <a:rPr lang="en-GB" sz="2000" smtClean="0">
                <a:solidFill>
                  <a:schemeClr val="tx1"/>
                </a:solidFill>
              </a:rPr>
              <a:t>der SR auf der jeweiligen Seite zeigt die Richtung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smtClean="0"/>
              <a:t>Der andere SR unterstützt mit geheimen Signal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GB" sz="1200" smtClean="0"/>
          </a:p>
        </p:txBody>
      </p:sp>
      <p:pic>
        <p:nvPicPr>
          <p:cNvPr id="76803" name="Picture 4" descr="800px-Logo_%C3%96F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5038" y="0"/>
            <a:ext cx="1858962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ChangeArrowheads="1"/>
          </p:cNvSpPr>
          <p:nvPr/>
        </p:nvSpPr>
        <p:spPr bwMode="gray">
          <a:xfrm>
            <a:off x="179388" y="2133600"/>
            <a:ext cx="5545137" cy="4248150"/>
          </a:xfrm>
          <a:prstGeom prst="rect">
            <a:avLst/>
          </a:prstGeom>
          <a:solidFill>
            <a:srgbClr val="596F32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lang="de-DE"/>
          </a:p>
        </p:txBody>
      </p:sp>
      <p:pic>
        <p:nvPicPr>
          <p:cNvPr id="114693" name="Picture 5" descr="PDVD_008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2276475"/>
            <a:ext cx="5256213" cy="3943350"/>
          </a:xfrm>
          <a:ln w="38100">
            <a:solidFill>
              <a:srgbClr val="FF0000"/>
            </a:solidFill>
          </a:ln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1187450" y="1484313"/>
            <a:ext cx="6858000" cy="504825"/>
          </a:xfrm>
        </p:spPr>
        <p:txBody>
          <a:bodyPr/>
          <a:lstStyle/>
          <a:p>
            <a:pPr eaLnBrk="1" hangingPunct="1"/>
            <a:r>
              <a:rPr lang="en-GB" smtClean="0"/>
              <a:t>1. </a:t>
            </a:r>
            <a:r>
              <a:rPr lang="en-GB" sz="2400" smtClean="0"/>
              <a:t>TEAMARBEIT </a:t>
            </a:r>
            <a:r>
              <a:rPr lang="en-GB" sz="2400" smtClean="0">
                <a:sym typeface="Wingdings" pitchFamily="2" charset="2"/>
              </a:rPr>
              <a:t>  Augenkontakt</a:t>
            </a:r>
            <a:endParaRPr lang="en-GB" sz="2400" smtClean="0"/>
          </a:p>
        </p:txBody>
      </p:sp>
      <p:sp>
        <p:nvSpPr>
          <p:cNvPr id="1741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795963" y="2420938"/>
            <a:ext cx="2952750" cy="3271837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GB" sz="2000" dirty="0" err="1" smtClean="0"/>
              <a:t>Laufstil</a:t>
            </a:r>
            <a:r>
              <a:rPr lang="en-GB" sz="2000" dirty="0" smtClean="0"/>
              <a:t>:</a:t>
            </a:r>
          </a:p>
          <a:p>
            <a:pPr lvl="1" eaLnBrk="1" hangingPunct="1">
              <a:defRPr/>
            </a:pPr>
            <a:r>
              <a:rPr lang="en-GB" sz="2000" dirty="0" err="1" smtClean="0"/>
              <a:t>Vorwärts</a:t>
            </a:r>
            <a:endParaRPr lang="en-GB" sz="2000" dirty="0" smtClean="0"/>
          </a:p>
          <a:p>
            <a:pPr lvl="1" eaLnBrk="1" hangingPunct="1">
              <a:defRPr/>
            </a:pPr>
            <a:r>
              <a:rPr lang="en-GB" sz="2000" dirty="0" err="1" smtClean="0"/>
              <a:t>Rückwärts</a:t>
            </a:r>
            <a:endParaRPr lang="en-GB" sz="2000" dirty="0" smtClean="0"/>
          </a:p>
          <a:p>
            <a:pPr lvl="1" eaLnBrk="1" hangingPunct="1">
              <a:defRPr/>
            </a:pPr>
            <a:r>
              <a:rPr lang="en-GB" sz="2000" dirty="0" err="1" smtClean="0"/>
              <a:t>Seitwärts</a:t>
            </a:r>
            <a:endParaRPr lang="en-GB" sz="2000" dirty="0" smtClean="0"/>
          </a:p>
          <a:p>
            <a:pPr eaLnBrk="1" hangingPunct="1">
              <a:defRPr/>
            </a:pPr>
            <a:r>
              <a:rPr lang="en-GB" sz="2000" dirty="0" err="1" smtClean="0"/>
              <a:t>Distanz</a:t>
            </a:r>
            <a:r>
              <a:rPr lang="en-GB" sz="2000" dirty="0" smtClean="0"/>
              <a:t> </a:t>
            </a:r>
            <a:r>
              <a:rPr lang="en-GB" sz="2000" dirty="0" err="1" smtClean="0"/>
              <a:t>zwischen</a:t>
            </a:r>
            <a:r>
              <a:rPr lang="en-GB" sz="2000" dirty="0" smtClean="0"/>
              <a:t> SR</a:t>
            </a:r>
          </a:p>
          <a:p>
            <a:pPr eaLnBrk="1" hangingPunct="1">
              <a:defRPr/>
            </a:pPr>
            <a:r>
              <a:rPr lang="en-GB" sz="2000" dirty="0" err="1" smtClean="0"/>
              <a:t>Geheime</a:t>
            </a:r>
            <a:r>
              <a:rPr lang="en-GB" sz="2000" dirty="0" smtClean="0"/>
              <a:t> </a:t>
            </a:r>
            <a:r>
              <a:rPr lang="en-GB" sz="2000" dirty="0" err="1" smtClean="0"/>
              <a:t>Signale</a:t>
            </a:r>
            <a:endParaRPr lang="en-GB" sz="2000" dirty="0" smtClean="0"/>
          </a:p>
        </p:txBody>
      </p:sp>
      <p:pic>
        <p:nvPicPr>
          <p:cNvPr id="23557" name="Picture 4" descr="800px-Logo_%C3%96F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5038" y="0"/>
            <a:ext cx="1858962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700213"/>
            <a:ext cx="6858000" cy="682625"/>
          </a:xfrm>
        </p:spPr>
        <p:txBody>
          <a:bodyPr/>
          <a:lstStyle/>
          <a:p>
            <a:pPr eaLnBrk="1" hangingPunct="1"/>
            <a:r>
              <a:rPr lang="en-GB" sz="2400" smtClean="0"/>
              <a:t>TEAMARBEIT </a:t>
            </a:r>
            <a:r>
              <a:rPr lang="en-GB" sz="2400" smtClean="0">
                <a:sym typeface="Wingdings" pitchFamily="2" charset="2"/>
              </a:rPr>
              <a:t>  Verantwortungsaufteilung </a:t>
            </a:r>
            <a:endParaRPr lang="en-GB" sz="24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2420938"/>
            <a:ext cx="6097587" cy="3271837"/>
          </a:xfrm>
        </p:spPr>
        <p:txBody>
          <a:bodyPr/>
          <a:lstStyle/>
          <a:p>
            <a:pPr eaLnBrk="1" hangingPunct="1"/>
            <a:r>
              <a:rPr lang="en-GB" sz="2000" smtClean="0"/>
              <a:t>Aussprache vor dem Spiel (gesamtes Team!!!)</a:t>
            </a:r>
          </a:p>
          <a:p>
            <a:pPr eaLnBrk="1" hangingPunct="1"/>
            <a:endParaRPr lang="en-GB" sz="2000" smtClean="0"/>
          </a:p>
          <a:p>
            <a:pPr eaLnBrk="1" hangingPunct="1"/>
            <a:r>
              <a:rPr lang="en-GB" sz="2000" smtClean="0"/>
              <a:t>Fouls / Eigene- Gegnerische Seite bzw. Hälfte</a:t>
            </a:r>
          </a:p>
          <a:p>
            <a:pPr eaLnBrk="1" hangingPunct="1"/>
            <a:endParaRPr lang="en-GB" sz="2000" smtClean="0"/>
          </a:p>
          <a:p>
            <a:pPr eaLnBrk="1" hangingPunct="1"/>
            <a:r>
              <a:rPr lang="en-GB" sz="2000" smtClean="0"/>
              <a:t>Ein gemeinsames Team- d.h jeder unterstützt Jeden!!!!!!</a:t>
            </a:r>
          </a:p>
          <a:p>
            <a:pPr eaLnBrk="1" hangingPunct="1"/>
            <a:r>
              <a:rPr lang="en-GB" sz="2000" smtClean="0"/>
              <a:t>Gedanken einbringen!!</a:t>
            </a:r>
          </a:p>
        </p:txBody>
      </p:sp>
      <p:pic>
        <p:nvPicPr>
          <p:cNvPr id="25603" name="Picture 4" descr="800px-Logo_%C3%96F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5038" y="0"/>
            <a:ext cx="1858962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700213"/>
            <a:ext cx="7345362" cy="576262"/>
          </a:xfrm>
        </p:spPr>
        <p:txBody>
          <a:bodyPr/>
          <a:lstStyle/>
          <a:p>
            <a:pPr eaLnBrk="1" hangingPunct="1"/>
            <a:r>
              <a:rPr lang="en-GB" smtClean="0"/>
              <a:t>2. Wiederaufnahme vom Spiel (Beginn) </a:t>
            </a:r>
            <a:r>
              <a:rPr lang="en-GB" smtClean="0">
                <a:sym typeface="Wingdings" pitchFamily="2" charset="2"/>
              </a:rPr>
              <a:t>  Anstoß</a:t>
            </a:r>
            <a:endParaRPr lang="en-GB" smtClean="0"/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gray">
          <a:xfrm>
            <a:off x="0" y="6324600"/>
            <a:ext cx="9144000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endParaRPr lang="de-DE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idx="1"/>
          </p:nvPr>
        </p:nvGraphicFramePr>
        <p:xfrm>
          <a:off x="971550" y="2276475"/>
          <a:ext cx="7272338" cy="4271963"/>
        </p:xfrm>
        <a:graphic>
          <a:graphicData uri="http://schemas.openxmlformats.org/presentationml/2006/ole">
            <p:oleObj spid="_x0000_s1026" name="Bitmapafbeelding" r:id="rId4" imgW="5285714" imgH="3104762" progId="PBrush">
              <p:embed/>
            </p:oleObj>
          </a:graphicData>
        </a:graphic>
      </p:graphicFrame>
      <p:pic>
        <p:nvPicPr>
          <p:cNvPr id="1029" name="Picture 4" descr="800px-Logo_%C3%96F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5038" y="0"/>
            <a:ext cx="1858962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628775"/>
            <a:ext cx="8208962" cy="576263"/>
          </a:xfrm>
        </p:spPr>
        <p:txBody>
          <a:bodyPr/>
          <a:lstStyle/>
          <a:p>
            <a:pPr eaLnBrk="1" hangingPunct="1"/>
            <a:r>
              <a:rPr lang="en-GB" smtClean="0"/>
              <a:t>2. Wiederaufnahme vom Spiel </a:t>
            </a:r>
            <a:r>
              <a:rPr lang="en-GB" smtClean="0">
                <a:sym typeface="Wingdings" pitchFamily="2" charset="2"/>
              </a:rPr>
              <a:t>  Der Einkick</a:t>
            </a:r>
            <a:r>
              <a:rPr lang="en-GB" sz="2000" smtClean="0">
                <a:sym typeface="Wingdings" pitchFamily="2" charset="2"/>
              </a:rPr>
              <a:t> </a:t>
            </a:r>
            <a:endParaRPr lang="en-GB" sz="2000" smtClean="0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gray">
          <a:xfrm>
            <a:off x="0" y="6324600"/>
            <a:ext cx="9144000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endParaRPr lang="de-DE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>
            <p:ph idx="1"/>
          </p:nvPr>
        </p:nvGraphicFramePr>
        <p:xfrm>
          <a:off x="1116013" y="2420938"/>
          <a:ext cx="6835775" cy="3990975"/>
        </p:xfrm>
        <a:graphic>
          <a:graphicData uri="http://schemas.openxmlformats.org/presentationml/2006/ole">
            <p:oleObj spid="_x0000_s2050" name="Bitmapafbeelding" r:id="rId4" imgW="5285714" imgH="3086531" progId="PBrush">
              <p:embed/>
            </p:oleObj>
          </a:graphicData>
        </a:graphic>
      </p:graphicFrame>
      <p:pic>
        <p:nvPicPr>
          <p:cNvPr id="2053" name="Picture 4" descr="800px-Logo_%C3%96F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5038" y="0"/>
            <a:ext cx="1858962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628775"/>
            <a:ext cx="8208962" cy="576263"/>
          </a:xfrm>
        </p:spPr>
        <p:txBody>
          <a:bodyPr/>
          <a:lstStyle/>
          <a:p>
            <a:pPr eaLnBrk="1" hangingPunct="1"/>
            <a:r>
              <a:rPr lang="en-GB" smtClean="0"/>
              <a:t>2. Wiederaufnahme vom Spiel </a:t>
            </a:r>
            <a:r>
              <a:rPr lang="en-GB" smtClean="0">
                <a:sym typeface="Wingdings" pitchFamily="2" charset="2"/>
              </a:rPr>
              <a:t>  Einkick Teil 2</a:t>
            </a:r>
            <a:r>
              <a:rPr lang="en-GB" sz="2000" smtClean="0">
                <a:sym typeface="Wingdings" pitchFamily="2" charset="2"/>
              </a:rPr>
              <a:t> </a:t>
            </a:r>
            <a:endParaRPr lang="en-GB" sz="2000" smtClean="0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gray">
          <a:xfrm>
            <a:off x="0" y="6324600"/>
            <a:ext cx="9144000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endParaRPr lang="de-DE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>
            <p:ph idx="1"/>
          </p:nvPr>
        </p:nvGraphicFramePr>
        <p:xfrm>
          <a:off x="1258888" y="2351088"/>
          <a:ext cx="6697662" cy="3903662"/>
        </p:xfrm>
        <a:graphic>
          <a:graphicData uri="http://schemas.openxmlformats.org/presentationml/2006/ole">
            <p:oleObj spid="_x0000_s3074" name="Bitmapafbeelding" r:id="rId4" imgW="5296639" imgH="3086531" progId="PBrush">
              <p:embed/>
            </p:oleObj>
          </a:graphicData>
        </a:graphic>
      </p:graphicFrame>
      <p:pic>
        <p:nvPicPr>
          <p:cNvPr id="3077" name="Picture 4" descr="800px-Logo_%C3%96F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5038" y="0"/>
            <a:ext cx="1858962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gray">
          <a:xfrm>
            <a:off x="0" y="6324600"/>
            <a:ext cx="9144000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endParaRPr lang="de-DE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>
            <p:ph idx="1"/>
          </p:nvPr>
        </p:nvGraphicFramePr>
        <p:xfrm>
          <a:off x="1541463" y="2438400"/>
          <a:ext cx="6486525" cy="3773488"/>
        </p:xfrm>
        <a:graphic>
          <a:graphicData uri="http://schemas.openxmlformats.org/presentationml/2006/ole">
            <p:oleObj spid="_x0000_s4098" name="Bitmapafbeelding" r:id="rId4" imgW="5304762" imgH="3086531" progId="PBrush">
              <p:embed/>
            </p:oleObj>
          </a:graphicData>
        </a:graphic>
      </p:graphicFrame>
      <p:sp>
        <p:nvSpPr>
          <p:cNvPr id="4100" name="AutoShape 7"/>
          <p:cNvSpPr>
            <a:spLocks noChangeArrowheads="1"/>
          </p:cNvSpPr>
          <p:nvPr/>
        </p:nvSpPr>
        <p:spPr bwMode="auto">
          <a:xfrm rot="-2753432">
            <a:off x="7749381" y="2229644"/>
            <a:ext cx="935038" cy="431800"/>
          </a:xfrm>
          <a:prstGeom prst="leftArrow">
            <a:avLst>
              <a:gd name="adj1" fmla="val 50000"/>
              <a:gd name="adj2" fmla="val 54136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de-DE"/>
          </a:p>
        </p:txBody>
      </p:sp>
      <p:pic>
        <p:nvPicPr>
          <p:cNvPr id="4101" name="Picture 4" descr="800px-Logo_%C3%96F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5038" y="0"/>
            <a:ext cx="1858962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36613" y="1428750"/>
            <a:ext cx="82089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GB" sz="2200" kern="0" dirty="0">
                <a:solidFill>
                  <a:srgbClr val="29810D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GB" sz="2200" kern="0" dirty="0" err="1">
                <a:solidFill>
                  <a:srgbClr val="29810D"/>
                </a:solidFill>
                <a:latin typeface="+mj-lt"/>
                <a:ea typeface="+mj-ea"/>
                <a:cs typeface="+mj-cs"/>
              </a:rPr>
              <a:t>Wiederaufnahme</a:t>
            </a:r>
            <a:r>
              <a:rPr lang="en-GB" sz="2200" kern="0" dirty="0">
                <a:solidFill>
                  <a:srgbClr val="29810D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200" kern="0" dirty="0" err="1">
                <a:solidFill>
                  <a:srgbClr val="29810D"/>
                </a:solidFill>
                <a:latin typeface="+mj-lt"/>
                <a:ea typeface="+mj-ea"/>
                <a:cs typeface="+mj-cs"/>
              </a:rPr>
              <a:t>vom</a:t>
            </a:r>
            <a:r>
              <a:rPr lang="en-GB" sz="2200" kern="0" dirty="0">
                <a:solidFill>
                  <a:srgbClr val="29810D"/>
                </a:solidFill>
                <a:latin typeface="+mj-lt"/>
                <a:ea typeface="+mj-ea"/>
                <a:cs typeface="+mj-cs"/>
              </a:rPr>
              <a:t> Spiel </a:t>
            </a:r>
            <a:r>
              <a:rPr lang="en-GB" sz="2200" kern="0" dirty="0">
                <a:solidFill>
                  <a:srgbClr val="29810D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  </a:t>
            </a:r>
            <a:r>
              <a:rPr lang="en-GB" sz="2200" kern="0" dirty="0" err="1">
                <a:solidFill>
                  <a:srgbClr val="29810D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Einkick</a:t>
            </a:r>
            <a:r>
              <a:rPr lang="en-GB" sz="2200" kern="0" dirty="0">
                <a:solidFill>
                  <a:srgbClr val="29810D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 Situation</a:t>
            </a:r>
            <a:endParaRPr lang="en-GB" sz="2000" kern="0" dirty="0">
              <a:solidFill>
                <a:srgbClr val="29810D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557338"/>
            <a:ext cx="8208962" cy="576262"/>
          </a:xfrm>
        </p:spPr>
        <p:txBody>
          <a:bodyPr/>
          <a:lstStyle/>
          <a:p>
            <a:pPr eaLnBrk="1" hangingPunct="1"/>
            <a:r>
              <a:rPr lang="en-GB" smtClean="0"/>
              <a:t>2. Wiederaufnahme vom Spiel </a:t>
            </a:r>
            <a:r>
              <a:rPr lang="en-GB" smtClean="0">
                <a:sym typeface="Wingdings" pitchFamily="2" charset="2"/>
              </a:rPr>
              <a:t>  Der Corner</a:t>
            </a:r>
            <a:r>
              <a:rPr lang="en-GB" sz="2000" smtClean="0">
                <a:sym typeface="Wingdings" pitchFamily="2" charset="2"/>
              </a:rPr>
              <a:t> </a:t>
            </a:r>
            <a:endParaRPr lang="en-GB" sz="2000" smtClean="0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gray">
          <a:xfrm>
            <a:off x="0" y="6324600"/>
            <a:ext cx="9144000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endParaRPr lang="de-DE"/>
          </a:p>
        </p:txBody>
      </p:sp>
      <p:pic>
        <p:nvPicPr>
          <p:cNvPr id="5125" name="Picture 4" descr="800px-Logo_%C3%96F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5038" y="0"/>
            <a:ext cx="1858962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205038"/>
            <a:ext cx="7613650" cy="4362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D_PowerPointTemplate_L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29810D"/>
      </a:accent1>
      <a:accent2>
        <a:srgbClr val="174F06"/>
      </a:accent2>
      <a:accent3>
        <a:srgbClr val="FFFFFF"/>
      </a:accent3>
      <a:accent4>
        <a:srgbClr val="000000"/>
      </a:accent4>
      <a:accent5>
        <a:srgbClr val="ACC1AA"/>
      </a:accent5>
      <a:accent6>
        <a:srgbClr val="144705"/>
      </a:accent6>
      <a:hlink>
        <a:srgbClr val="2FC300"/>
      </a:hlink>
      <a:folHlink>
        <a:srgbClr val="1BD27A"/>
      </a:folHlink>
    </a:clrScheme>
    <a:fontScheme name="FD_PowerPointTemplate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B1A628"/>
            </a:gs>
            <a:gs pos="100000">
              <a:srgbClr val="B1A628">
                <a:gamma/>
                <a:shade val="76471"/>
                <a:invGamma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B1A628"/>
            </a:gs>
            <a:gs pos="100000">
              <a:srgbClr val="B1A628">
                <a:gamma/>
                <a:shade val="76471"/>
                <a:invGamma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D_PowerPointTemplate_L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D_PowerPointTemplate_Ligh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D_PowerPointTemplate_Ligh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D_PowerPointTemplate_Ligh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D_PowerPointTemplate_Ligh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D_PowerPointTemplate_Ligh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D_PowerPointTemplate_Ligh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D_PowerPointTemplate_Ligh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D_PowerPointTemplate_Ligh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D_PowerPointTemplate_Ligh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D_PowerPointTemplate_Ligh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D_PowerPointTemplate_Ligh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D_PowerPointTemplate_Ligh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08D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DC5DF"/>
        </a:accent5>
        <a:accent6>
          <a:srgbClr val="2D2D8A"/>
        </a:accent6>
        <a:hlink>
          <a:srgbClr val="881FB7"/>
        </a:hlink>
        <a:folHlink>
          <a:srgbClr val="721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D_PowerPointTemplate_Ligh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08D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DC5DF"/>
        </a:accent5>
        <a:accent6>
          <a:srgbClr val="2D2D8A"/>
        </a:accent6>
        <a:hlink>
          <a:srgbClr val="8156D6"/>
        </a:hlink>
        <a:folHlink>
          <a:srgbClr val="721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D_PowerPointTemplate_Light 15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A08D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DC5DF"/>
        </a:accent5>
        <a:accent6>
          <a:srgbClr val="2D2D8A"/>
        </a:accent6>
        <a:hlink>
          <a:srgbClr val="8156D6"/>
        </a:hlink>
        <a:folHlink>
          <a:srgbClr val="721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D_PowerPointTemplate_Light 16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B1A628"/>
        </a:accent1>
        <a:accent2>
          <a:srgbClr val="9E9200"/>
        </a:accent2>
        <a:accent3>
          <a:srgbClr val="FFFFFF"/>
        </a:accent3>
        <a:accent4>
          <a:srgbClr val="000000"/>
        </a:accent4>
        <a:accent5>
          <a:srgbClr val="D5D0AC"/>
        </a:accent5>
        <a:accent6>
          <a:srgbClr val="8F8400"/>
        </a:accent6>
        <a:hlink>
          <a:srgbClr val="CDBF19"/>
        </a:hlink>
        <a:folHlink>
          <a:srgbClr val="E3D2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FootDev template</Template>
  <TotalTime>259</TotalTime>
  <Words>287</Words>
  <Application>Microsoft Office PowerPoint</Application>
  <PresentationFormat>On-screen Show (4:3)</PresentationFormat>
  <Paragraphs>94</Paragraphs>
  <Slides>24</Slides>
  <Notes>23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Entwurfsvorlage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24</vt:i4>
      </vt:variant>
    </vt:vector>
  </HeadingPairs>
  <TitlesOfParts>
    <vt:vector size="31" baseType="lpstr">
      <vt:lpstr>Arial</vt:lpstr>
      <vt:lpstr>Times New Roman</vt:lpstr>
      <vt:lpstr>Wingdings</vt:lpstr>
      <vt:lpstr>Frutiger LT Com 45 Light</vt:lpstr>
      <vt:lpstr>FD_PowerPointTemplate_Light</vt:lpstr>
      <vt:lpstr>Bitmapafbeelding</vt:lpstr>
      <vt:lpstr>Imagen de mapa de bits</vt:lpstr>
      <vt:lpstr> Stellungsspiel&amp; Laufarbeit</vt:lpstr>
      <vt:lpstr>1. TEAMARBEIT   Diagonales System</vt:lpstr>
      <vt:lpstr>1. TEAMARBEIT   Augenkontakt</vt:lpstr>
      <vt:lpstr>TEAMARBEIT   Verantwortungsaufteilung </vt:lpstr>
      <vt:lpstr>2. Wiederaufnahme vom Spiel (Beginn)   Anstoß</vt:lpstr>
      <vt:lpstr>2. Wiederaufnahme vom Spiel   Der Einkick </vt:lpstr>
      <vt:lpstr>2. Wiederaufnahme vom Spiel   Einkick Teil 2 </vt:lpstr>
      <vt:lpstr>Folie 8</vt:lpstr>
      <vt:lpstr>2. Wiederaufnahme vom Spiel   Der Corner </vt:lpstr>
      <vt:lpstr>Stellungsspiel beim Corner</vt:lpstr>
      <vt:lpstr>2. Wiederaufnahme vom Spiel   Der Abstoß </vt:lpstr>
      <vt:lpstr>2. Wiederaufnahme vom Spiel   Der Abstoß Teil 2 </vt:lpstr>
      <vt:lpstr>2. Wiederaufnahme vom Spiel  Der Freistoß </vt:lpstr>
      <vt:lpstr>2. Wiederaufnahme vom Spiel  Der Freistoß Teil 2 </vt:lpstr>
      <vt:lpstr>2. Wiederaufnahme vom Spiel  Der Penalty- 6m </vt:lpstr>
      <vt:lpstr>2. Wiederaufnahme vom Spiel  der Penalty- 10m </vt:lpstr>
      <vt:lpstr>2.Wiederaufnahme vom Spiel</vt:lpstr>
      <vt:lpstr>3.Hauptaugenmerk der Schiedsrichter am Spielfeld</vt:lpstr>
      <vt:lpstr>Kontrolle der Aktiven Zone</vt:lpstr>
      <vt:lpstr>Kontrolle der Inaktiven Zone</vt:lpstr>
      <vt:lpstr>Kontrolle der Torlinie</vt:lpstr>
      <vt:lpstr>3. Hauptaugenmerk vom SR- Team</vt:lpstr>
      <vt:lpstr>3. Kontrolle  -  Dritter Schiedsrichter</vt:lpstr>
      <vt:lpstr>4. SIGNALE</vt:lpstr>
    </vt:vector>
  </TitlesOfParts>
  <Company>UEFA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 Title Here</dc:title>
  <dc:creator>cornu yvan</dc:creator>
  <cp:lastModifiedBy>Norbert</cp:lastModifiedBy>
  <cp:revision>58</cp:revision>
  <cp:lastPrinted>1601-01-01T00:00:00Z</cp:lastPrinted>
  <dcterms:created xsi:type="dcterms:W3CDTF">2008-03-12T19:58:44Z</dcterms:created>
  <dcterms:modified xsi:type="dcterms:W3CDTF">2010-11-01T17:26:31Z</dcterms:modified>
</cp:coreProperties>
</file>